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CFB72-435C-495B-9EDD-690E6041E03A}" type="datetimeFigureOut">
              <a:rPr lang="ru-RU" smtClean="0"/>
              <a:t>20.06.2016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FA519-4EBB-4957-AEE0-C819ED523B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«Жизнь можно сделать прекрасной»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FA519-4EBB-4957-AEE0-C819ED523B78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196752"/>
            <a:ext cx="7128792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66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«Жизнь можно сделать </a:t>
            </a:r>
            <a:endParaRPr lang="ru-RU" sz="6600" i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прекрасной</a:t>
            </a:r>
            <a:r>
              <a:rPr lang="ru-RU" sz="66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6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Экран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ЧСОШ №2</dc:creator>
  <cp:lastModifiedBy>ЧСОШ №2</cp:lastModifiedBy>
  <cp:revision>1</cp:revision>
  <dcterms:created xsi:type="dcterms:W3CDTF">2016-06-20T17:13:00Z</dcterms:created>
  <dcterms:modified xsi:type="dcterms:W3CDTF">2016-06-20T17:16:45Z</dcterms:modified>
</cp:coreProperties>
</file>